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70" r:id="rId4"/>
    <p:sldId id="271" r:id="rId5"/>
    <p:sldId id="272" r:id="rId6"/>
    <p:sldId id="273" r:id="rId7"/>
    <p:sldId id="27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932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Tournez à un partenaire et répétez: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es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12" y="4495800"/>
            <a:ext cx="8878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Nous allons apprendre beaucoup aujourd’hui!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Je suis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vas voir ce film au cinéma?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4343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vais le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5625737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vais pas le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3314" name="Picture 2" descr="https://encrypted-tbn3.google.com/images?q=tbn:ANd9GcS16hNIGnTofgCEomZMjjOOw7-eebKXM0CB3ZDFWYJ9AA4zOB0q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1981200" cy="314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280" y="913924"/>
            <a:ext cx="3429000" cy="4679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41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vas voir ce film au cinéma?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4343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vais le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5625737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vais pas le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2290" name="Picture 2" descr="http://www.thereelbits.com/wp-content/uploads/2011/11/beauty_and_the_beast_3D_po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2104043" cy="311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t2.gstatic.com/images?q=tbn:ANd9GcSnzsuscj0SpN51IBfoPxaTc3pdjDfeV9W6wL6oi8DRwCB3NtW72WHwYIcMz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95095"/>
            <a:ext cx="3429000" cy="457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68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vas voir cette pièce au théâtre?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4343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vais la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5625737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vais pas la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1266" name="Picture 2" descr="https://encrypted-tbn3.google.com/images?q=tbn:ANd9GcQVblkDsyD9RO-0HAqzYSsg01pv5J-sdkrUnD45Z8SYT3QOpZYyg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1676400" cy="259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musicalavenue.fr/files/image/actualite/2009/05_Mai/LeRoiL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708" y="1295399"/>
            <a:ext cx="2886891" cy="433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42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veux acheter ce pantalon?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4343400"/>
            <a:ext cx="739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veux l’acheter.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5625737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veux pas l’acheter.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google.fr/url?source=imglanding&amp;ct=img&amp;q=http://pagesperso-orange.fr/manfred.rude/ImageFRINGUES/Pantalon4.jpg&amp;sa=X&amp;ei=rBUxT6edIfG60AHKpe3BBw&amp;ved=0CAwQ8wc&amp;usg=AFQjCNHuZKNIIDgOTE26kB6o9rSMwuQ_L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61" y="845640"/>
            <a:ext cx="3060939" cy="350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74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veux acheter ce tableau?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4343400"/>
            <a:ext cx="739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veux l’acheter.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5625737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veux pas l’acheter.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11" b="18888"/>
          <a:stretch/>
        </p:blipFill>
        <p:spPr bwMode="auto">
          <a:xfrm>
            <a:off x="1498600" y="1066800"/>
            <a:ext cx="60960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84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Question finale: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 Tu veux visiter la France?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eg;base64,/9j/4AAQSkZJRgABAQAAAQABAAD/2wCEAAkGBhQSDxQUEhQUFBQUFBQUFBQUFBQUFBQUFBQVFBQUFBQXHCYeFxkkGRUUHy8gIycpLCwsFR4yNTAqNSYsLCkBCQoKDgwOGg8PGiwkHCQsLC8sLSwsLCwpLCkqLCwsLCwsLSkpLCkuLCwpLCwpLCwsKSwsLCwsLCwpLCwsLCwsLP/AABEIALcBEwMBIgACEQEDEQH/xAAcAAACAgMBAQAAAAAAAAAAAAABAgADBAUGBwj/xAA/EAACAgEDAgQDBgQDBQkAAAABAgARAwQSIQUxBiJBURNhcQcUMoGRoSNCUsGx0fBicqLh8RUkMzRDgoOSsv/EABoBAAMBAQEBAAAAAAAAAAAAAAABAgMEBQb/xAAwEQACAgECBAMIAQUBAAAAAAAAAQIRAxIhBDFBUROh8AVhcYGRscHhIiMyQtHxFP/aAAwDAQACEQMRAD8A8TqSORBU6CgSAQyVAQKhqGoagBKkhqGoCBCJKhqMCXGuLthqKhDXDFEIhQxxGAirLBJYyBYwWECOEkjAqzedK0JbR6xhVINPdnnnNXA9ZqVSeieEceiXpesTPmZcuRUZkVHLKqE5EKKP/E4pzX4QwuphllSVd15bmsI3v63OC0+jZzSiz/gPcn0EySq4vw0z/wBX8o/3ff6y/qGZkZsW04grFWQ/i3A0fiH1N+nYe0wTkE2uuRlXcx81k2ZjOkzHyCY7tGrEYrLK2EvZpUxloRUYhEsaIxlCKyICIxMWUAsEaCFACSGCKgBJDJFQGdlxcyo4qlwye8YmY20bNIxahqMRBU0MwVCIakqAEhAkqGAiQ1JDGBKhqQQgRAACHbCBGAgAoWMFhEYCAAAlqkyIJcqAd5LGHGTPQND4V+PpsebCuXIykLhLO6HapLZBj2kAUST9VPvOExizPefAmjvpmkvv8POBwBwXYdz60B9fyni+15TjjUoPkzt4bIoXaT+J4lr0X4jDHZUUBu/F2F3+dzEfGZts+m/iPf8AU3/6MqfBU9PHtFIwybybNM6GY7rNnmEw8gm8WYsw2EqYTJZZWyy0yTHMUy4rEKyxFJgqWlYpWOwKqkjlYtRgLJDUFRACpIakiGZ+dKMqEzCbEqOD2nOpdzeUd9iioajbJKlWZi1DUbbJtjsQtSRqhqMQtSRqk2xgCGHbCBGIgkh2whIASOokCRoDCG9owMULLFWQxosxGfQvgfCw6foea/gue5I8/m7f6qfPuJJ9EeGcuzS6FPL/AOWT8J55xoeBfz5+s8H2zKKxxvujpxp9PWzPEurgrqsyj0zZR+jsJVsNToOodL+J1HOPfPk/dyf7z0PSfZjjOCyfMRdflPRxzuEa7ImS33PDc6ETByCdh4m6L8HIy+05bMk6YStGUlRhNKmmQ6yplmqIKSIhEtKxCsokrMUywiKRKArMUxyICIwEgjEQEQAWSGSAzYrCGlatHGScZ02QiOEqKTG5gIPBkZBAqwlIxCnF7QHEYwjbzKtk0inbJUtMG2WmQ0IBDGCRgkdhQoWNJJUdiokIEgEYCTYwgR1EUR1ksaL8U+ltFgKJploDbiVTXexjUeXkccG/ynzVhHNT6OzeTNh8gG0OFO6tpIWwRdWQP2M+e9t5FGEL7/avXM6cUb8/seZeItYcPVc/yyX+qq3952Wl+0tRgogbgKBnnf2hOV6nnsbSfhmv/iSaIdQ47z08C1YoSXZfYmVdTaeJesfGyM3uZy2czJz57mI7TriqRlJ2Y7yppc7SpjNUZlZimPcXfKEIRFKxy8BeG4FTRSJYWilo9wEIikRy0G6PcBKkjXJFYF8IixgZizUYGWBogMdAT2kjRYrS5DKKMZTEzRMvKiVtjkJkiQOmLthCSwCOVPtKsnSVjHJ8OXKI4ETmUsdmOMMYYJkBIdsnxB+EY4wxxgEu2whIvEKWIqGnjLpvnLNsIWLxB+EZHTNGGzY1LVuyIv6sB/efQWsCHMlOTzlG263evoLIWmHHbn2E8Q8H6fd1DSir/j4jXyVwx/YGexa9Mh1mEtQNHzAml3Bro0CfwJ6fzT5z23O4xXrzNscKde5nmH2naUf9oMUsg48Z57irUivltr8pxjLPQvtZwuNXjL1ZwgWOL2u/NHkd5wrN78/4z2uDyf0Y/Awljvcw2ErKzMZFlbYh6GdqkjFwZhssqZZkuhlLCaJmbRSVilZaYhEqySoiKVlpEWo7AqIikS0iIRHYiuoCI5EBEdgV1JHqSFgWVCIxWSpzHRQamRhbiUARgImNbGarComRB6THEsURUXdhEvQCVHF7Q40gwSMmECIq/OPtmbNUNUm6AGHvEUOJIok3SRj3CIlw3JHY4hEG6S4ijqfs5xg9SwkmgnxMhPHZMbn1nfdT1y49VjKliN+OwWFFtrqD25Z94N/7K13E4P7OurYtNqsmbKQNmDJ8MGhuclfKpP8AMV3Cb7rfjdPvRKFH25FLMgyMrBSm3KKsWvAu/wCT0oAeB7RxTyzSirr8m2Ffzblyr4FH2rKh+7vjuiMqkegr4ZFXzRtj+p9Z54WnefaD4twavFjTHkXI6Nv3KGB2sGUqd3NghT7eb5GcG09PgrWFKRjpaVMUtF4hIikT0EzNojmY7tLWMoaaxOeSEYiIYWEQrLszaATEJhIikR2TQCYphIimOxUAxTGqKRHYUCSSpICMp4oEaoQsyOhoULH2SARhAVAqMJCsgWFjodXh3RKkqIos3y7G8xoytUTQ06MqMJSjy0GZM1THEMQGG5DLHAjbYgMYGSUhgsO2BTGEmylRudKmNNPv+E+T+KpOQpi27gpITzPdAkXxR3C74EfVfamvxrGnBC/EUOeHUZN3xFVAdoDEg83VVOgPh0poMN5Hx/wzlfysR8TMAyqLIHCsoPpamcVqPDuFLx/esgruPgL68j/1OfLXPeedg4mEpS1Num11/CNpQuKcTa6jWLlxtkzYHUZXO3KEwqFyZHxFyKayPIQbsAkjgnjRZ02swBBpiARyDRIsH1Bq/wA51fSvCoy9OLJmaxbksj7SRRBvcRyprj257Tk3WiQe44P1E24TMpykovk66/knNFKisxTIWis89FWcjoDCVskJaC5omzNpMqZIVWOYCZVkaRGSVtiEsJikw1MpxRWcQlbYZcTATKshwRjMsUiZDCIUEqyHEoqSWfDhhZOkuuESq5N0zOguEYCU7owaKwLqjBZUGjBorKpFhWApJukuKx0gbZKk3SXHZNBhVotwXAC4ZI2+UXGBk0VZeHjh5QDHUyGi0y8NNn4f6d941WHCe2TIiH/dJ83/AA3NSved39mGmUZsuXKWxhU+GjgG1d63EcEghARdUN49xOfNJQi2ab9DuvFY2YArov8AErGODS0C6gGrNbf+Gp4v1nJeoykf1sP/AKnb6/SepeMfFOJcyYla0VBkZ9wCi2XaL7lqvih+xnj2TPuJJPJJY/U8k/vPK9lYpRcpNc/nz/4aO1jimexfZYq5dGF2ggfFxN5bHJLEMa9Q6nuO/wCc828SaT4WrzKAQBkege9BiP7GdL9lnibHhc4srbQXDo20sCWpCvF19fn3g+1vQuNaMu28eRFCMARuKimH1HH5ER8NDweLmn/k2+fzJld30r7bHCtKWh3RGM95HOxCYLkYxN00Mx7gJlZaKWjoLHLRS0QtATHQrH3RSYhMFxk2MTFMFyXGIkkFyQFRN0gMrAPv+0mJr/I1MzQuEcRQI+NSzBVBLEgBQLJJ4AAHc3JsoIjAyrdzX7SxIDRaJCJseh9HfU5RjTuQTz2oAnn69vzmx8cdNbHqS5xpiGUblxpyqbfIVBoe1/8AunO88VlWK96v15/Q10PTqObJguAmLc6DIcNDuiXIDARaDGBlQMcGIotWWLKVMtSQy0bDpOpXFnxZGsLjyI52/ipSG4/SdFj8btpHYqMz7mZm+Lg2rTBVA2ljyKP1N8ccp4H8K5NTlGSqx4zw5qjlFFVAsXVhv095keMOlviy48JYN8Q2R3IQMeCFb13enz9hXjZ8uKXEKD51++3Pqd2FLS1fyOW674pfVZHyMHt9iigSoRN/eydzeZTfHftzKM3Vr3EBuURR5eQQMVlj/OvD8V6n0HO+0XhzOVBReL2hmGxW5B8rMwB7en9pbqukZ0AVzp1YWKbIqntQvc3zPH/Ktf8A04k6VfX9FeD3fr6mi6P4u+75VdVPCbDuskG2Nr6AcpxRuvnOjy/aCdS+Atky4fgMXrFjJBXyGgA4rgEe1X2rnUaro+RlO4KAfVV3L6dnWx6Dt8/z2Pg3p2TI1gj1xMPJR7g8Fgas39PpIzzw6Hk/P6pjhBp035fs53WUcuQjkF3IPuCxqYrzoPEvhh9HmbGwO3hkb0ZGHFGz2Nr3/lmgcT08U1KKa5HBIqYypjLKu+3Av68gUP1/aVEzoRgwGKTCYhMuySGCAmC4xBggkuMRIDDAYASpIu6SAjAGQ+8K5SOxqJCBco57Y5zt7mN5hTWfqLFH2v3mbqfD2bHpseodQMWVmTG25bYpW7y3YAscmLqujZMeEO9AFtu27IvGmRSa4oq6ybRW/UwA3MZdQw7Mf1ijGasc13+X1lmLSsxUAcsQF7CyTQ5PbmPYm2HTa7JjYsjspIIJUkEg9xM3WeJM+VEV33DGGCki28xBNseT2E1roQSD3Bo/UQjESarmS4Qb1NKy1kmlpTdDfem/qMvwatvUjj3rmZPV/DWfTLhOZdvx8Yy4+QSUJoEgdu3rB1Lw5n0+LDkyptTOu/ESR5lBq69Pzg6GpSi9ynPqyDwV9+BxzAOoGq4+tfl3mGBM7WdDzYsWLLkQrjzhjiY9nCnaxH5w0ofiSbsXH1BgR2PyINH9DGfqDWaqvTiv7/3jdL6Llz7xiQuceNsrUPwogtmPyAmGUPtFSseuVG3wB2xM4KnbVijuo+ooHj/KZfQRk1OfHhxqC+RgijnhjxZ+Q7n5CDw9otTtfPgTcunAfIf5QLAG7359PlN79kev2dVRigyFxkVuPwBgSz8cAdwfkTOTLJwjKT5I6U7quZ7l0npSaLQohIC4lByPt4JHnduTfmP5/h9px2bojlvvms8u8NkosQMSL+EkVY2jmq7kepm9zdUy5tWmBFWsTB85O4gDapTex44PmoD+Vfeab7VupHJgGFMinzKhCByXoEkkjj8QHlPJq/SfOxxPJ/K6bpfl8/mdWPVifx3OG679oTZGKYf4eMAgeasjD3ZgRV1+AGvfceZzmn1QdxuG26BKjd8maiws+tXz8pk6XwyhT4mbMMYGRVKBScpU3vZF7WKqjXeZmm6fpk2/93OWwBebJkXcbyjcMWIggU2L1PKfOe9jx4sUKjsjknllZTpemazC9pizKD3rG4DrfG4VRH6+ntO06BpHwalN5ULm4LAWBk2ts3Djk1R5F2oviavQ+NtWuLUIjYAqqrbcgZSAgGLbhUkncbBI+VzG6R4g1GZgm7Cm/szEIo2ef8bfhNjg+84+LwyyRapb9d9zp4fNvVnqH2jdA+86NHLsgx02Sl3fwwpZiEB8xBAIF+hr5+Kjq5xMVwZWx8EEIrA57BU767DaWNG6v8z6b1v7Qs+TRKNMnmbHWR+XZCvDMB2A9ieOfpPLOgac/fEtQeMnc0ANjAkmjVfL29I8E3CEn0S80t1v7yFiaqEur8jUdRyqMj9yGJ27vN5fQBjzwOL+UobWhTaWAVphZFgt5kYjuCAOx7HvM7xCpLlq8p4DUQDXtNG4/wBf6+hnq4nrimzmyrRJ0bDSahQSrbOSAG5IW+5DiyK9qNyrPqjS+UDi/wAVlgSavnjt7CYMIxk9gTNtKRjrZm4taQ3xAnlVl70wuiaJIrna3cGVZs1MdvHfiwwA7AA/zcV5piSXHpROt9TZavWIyJsxlGVayN8Tdvb+oAgbB8ufrMP70fr7f6+krfMxABJIUUATYAu6HtyTEj58xOXYyRrD9ePl3/ylT5ie8rkhQtTDckEkZJs8gDIiIllWJJ2+Zi4xijR5AKmhQ7+tzHwBfiW44HcD3A/zm66frsmLKMuC0dDautWrEH9O82/VvC+HDpdPmGYZsme2yIvBxAEAgtzzzXI/Wc0svOzulgUaoPS9NpsuLULq9+IpiXLp1IPmYoCFNdlawfzB4lXQ+hYdRiyXkXCMYVtuXKVGRz5f4agGzxyfpMXo3TyMyo6sWJIONdocjbu4bmuDfadL4m6HpsGi0uRDkZ8yuzOxIQbSAUVa5ok82ZzuenkvMtYrWrucr0XQYM+QIA6kmtzMqoO/czoep6bp+VcOPT4c2NqK5XyMmwkUCSboAUefnG6PodKmTCdQuoAfO6fDVTbptSthKjc29gpA+Xa5pdQ4bM4Q/wA+04zQcKXC7W3UAbYD6n5ROc3yMZxaXJGn1yYLIx7rBqyFr8q+cwhlrJybINXw11xwfWdP07o+B1Y27ZPNamgiqQDjIIP4j5j+QmlXSHEUzNi3474GQH4eQqPMtqRY59DOiE03T8zOUZLf7Gyy6/DkXH8R8pYKBRAYCvRT/TNyx06ZsC645jjUIwQiz8FvNS+i9zx6fWacrj1TFlx48RJZ8jZcjLjQsXZVSyWI8oAJuyfQcy3rXXE1LYMmXFeXEEXJkGRgcyY+ykE7UIFCwIaqe5XiS6pb/Eni7HoSXbQM4ByCsTWTsCct7cOTXPYmZ/RfueobL96fUYkTB/AxAnIu5U55a6BILVwPN6ATQP00ZMWp1OJsaLhbGGxNkPxWOVyP4QP4gCOTxK8urc5CCWLk8371xQ/SVVKugRqzK6d1B8L1gcrY58p54IKmgdw57Rtb0rIGQ52VDlAyDcmSyjE+agvHb1qX9BwseoYMOUMh+KoYcqy1z9QePlOv+1TAofStiBZirg8sRS7dtAk/OcksjWRR7mmlabNP0/oOZcGVcOVnx0j5QmPKP4ZNDvQPPua7TpOj/Z3k02Y5hrE0xpka7TMCU3bNqsQbtOzH8XuKmoPjjUZV2s3DYseApjUDcmM2oP6/vNzq8/UcnTg9Lj0+M7RwPiMSwF823eu1ftLk48m2/JDXTc6PpHXtHpbc5Wy5HIDZMjV8QgK/nPJ4bcPoBMzD09tey5MS4kXEyMrIWFsed3YWy/Ptf1nji5ypJIJYGjd8Gzwb5vvOz8Hdd1eDO+3HyBT4mAUgDnlTRHpz85g9NpPZe7n9d35m6b3cefv3Ozb7OFOYvkZACSWcgEszEsSNw73/AIxNf07T4KxYMSfEJsajK6AhkYNa32Ioen+Mwemddy63Xq2TyY0R2Ufy2grsb9+fpN5r/DCNq3zZnvCiY7uibAsKPcdv1hSUmsa+b/f3IvdOe/y9WcP1nov3nPvzOpJQbnNY6VV5JoW1Cuwua/onhE6vUUmTFgxYGCqxG74hFksFdQT6CmHcTe+L8ial92QBFACoB6IPS/Weeanq2bC5x2AqtakCyBZ/CfnxxdcTl0yk3pd/H11DO5Riq2Oz0/h3JpdW5XUK+LIThyOgRQyuwZ1AHbvzXA4Ev+0fpGDTjGuAqVpnFFQ9uAptxyVIHYn1M5jo2tz6vLjxqdxLfhWlu2/QE3+8fx5p2xvs2ldqhSD+Kx3v0v5iaY3J3Ga67e4WPI63NDrvEbHS4tPlKnEhyZVVQCwZ7Xlvqt/nNP07RfedWirsxrkcdj5UVn29iS1C+3JofnHRqPPIqufWbfT63EEC/ARa53jcHLC6N38+07Xk09Gc83qe5b4u8Br0/Nkx5MoZ1x48mMDGxXJucKyk/wAtCzfN1L+j/F0OhLnTIV1y5MePK5VvICFYKnowYE2Zfqup/GTI2RBmzOoVGy7nKrtrjng0bB9CBD4O6Nmya3T4s6N8KnyKuQZRjRWs/EFH8Njv2JHNzR5o8107jS0u0uX3OE1mXZvQBfNVkqCwrnhiLX5139ZgGdF4g6QFyswdG3eek30ts1KS4BJqjxYoj8n8J+E/vupTB8RcZe6Z/wANgE1x6zWORaUZzg09zmZJset9JOnz5MVhtjsm5TanaasH2mum5nKLi6ZJJJIEkkhkgB7GvUtL8PEr9M3FEXfkOcqzv/MxCZBx3oEmr/KZHVur6XPpcQw4UxZldguEKSQlAs75T+PuKF3+8kk8WOV5IStLZdD2pR0NSTdmmOnoguExqq96L7idtgAdub/SbLpWlw6klFzEFLIDYRlKqcirt2v5Cxv6C5JJzxa0aqCWWcnTewOkn7wGXHl0zY1BI+L0/EHHn2kkqaoDYTXJsjirlraLJlR92HSphwrlXNnXTYgN6Mu2sQfcVrICeL5795JJ0P8Aua/C/wBGeSCjJUa46TGqM+JU+G1bXxocf4kJplYkns3M5nWdZzZ8GLTFicWEuUXygDewBJ455I/WSSbY9m0RNdDUUAxBHYkfy+nH9M2ek0KvzzfbsvvftJJKyOlZzJblXUMmPCFq2JuxtQEUBz2o3Z9fT6TdY+nOrLlx7G8qZMbAAEXTKTuA5A9P3Mkkmf8AHEprmNOmVa3qeobUHO+34rEuW2YySWFf4Gpj63qGXOR8Q3XAHCj9pJJCd/y6lnoPgfwjYBZ/h/xFRSo8250LmiOw4I9O/f0m68SePk0qDDp8V0rKXaxfl2gkBgSwN97gkiU2qrqaRgpNp9Dz7S9XUafNhPPx3V3dgS+5CWsMSa5JmDi0aF73ubPJ9eT3+cEkTu+Y3Okb7peoXC5KlqNY2PqEdgGKi+9DtN/rfGZYMpXIR2UhwtqAVBZaPJFeskkwfME9hOo6/Brm0uFd+IgJidtqeprcaNtxOU1PS3e02YiNxIZl84+QYHgSSTSUqWpEzk1t0M3oGlODOjKMYIIPfJdg/L51PRvGXQ012jXUKAG203Neo/6fnJJNMT1KSfa/mgvZP319Tx7WeF2Br2/2v+Uxsfh1jxRv18w/6e8EkxWWVGk4JHU9H0L6fV48rqHCjHattZWVcaoeD9J7bpel6d8XkxKqtYIUbL7g3t/OSSVwc9eTTJJ7Pp2oz4laYprucZ1r7M9GcjZAiqEDMw3ZySoAPpkA4HYcfUVz5V4gw4H1xOiX4ONQoVfOpLKCXY8sbsEfi9Lhklym0nXvOnhIrJvPfkcr1zRspyb23MuZlY+9+cN+dzSESST0OGk5QTfrY4uMgoTpet2CSSSdJxEkkkgB/9k="/>
          <p:cNvSpPr>
            <a:spLocks noChangeAspect="1" noChangeArrowheads="1"/>
          </p:cNvSpPr>
          <p:nvPr/>
        </p:nvSpPr>
        <p:spPr bwMode="auto">
          <a:xfrm>
            <a:off x="63500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09800"/>
            <a:ext cx="6412459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354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144</Words>
  <Application>Microsoft Office PowerPoint</Application>
  <PresentationFormat>On-screen Show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15</cp:revision>
  <dcterms:created xsi:type="dcterms:W3CDTF">2011-03-09T11:46:48Z</dcterms:created>
  <dcterms:modified xsi:type="dcterms:W3CDTF">2012-02-07T12:22:50Z</dcterms:modified>
</cp:coreProperties>
</file>